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3" r:id="rId1"/>
  </p:sldMasterIdLst>
  <p:sldIdLst>
    <p:sldId id="256" r:id="rId2"/>
    <p:sldId id="258" r:id="rId3"/>
    <p:sldId id="260" r:id="rId4"/>
    <p:sldId id="261" r:id="rId5"/>
    <p:sldId id="257" r:id="rId6"/>
    <p:sldId id="263" r:id="rId7"/>
    <p:sldId id="265" r:id="rId8"/>
    <p:sldId id="264" r:id="rId9"/>
    <p:sldId id="259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432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7/06/12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7/06/12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7/06/12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7/06/12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TEA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Foods for Special Occasions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66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recipe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the prep time to 10-15 </a:t>
            </a:r>
            <a:r>
              <a:rPr lang="en-US" dirty="0" err="1" smtClean="0"/>
              <a:t>mins</a:t>
            </a:r>
            <a:endParaRPr lang="en-US" dirty="0" smtClean="0"/>
          </a:p>
          <a:p>
            <a:r>
              <a:rPr lang="en-US" dirty="0" smtClean="0"/>
              <a:t>Cooking time 20- 30 </a:t>
            </a:r>
            <a:r>
              <a:rPr lang="en-US" dirty="0" err="1" smtClean="0"/>
              <a:t>mins</a:t>
            </a:r>
            <a:r>
              <a:rPr lang="en-US" dirty="0" smtClean="0"/>
              <a:t> maximum</a:t>
            </a:r>
          </a:p>
          <a:p>
            <a:r>
              <a:rPr lang="en-US" dirty="0" smtClean="0"/>
              <a:t>Be economical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172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whatscookingamerica.net</a:t>
            </a:r>
            <a:r>
              <a:rPr lang="en-US" dirty="0"/>
              <a:t>/</a:t>
            </a:r>
            <a:r>
              <a:rPr lang="en-US" dirty="0" err="1"/>
              <a:t>HighTeaRecipes.htm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5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tea history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rior </a:t>
            </a:r>
            <a:r>
              <a:rPr lang="en-US" dirty="0"/>
              <a:t>to the introduction of tea into Britain, the English had two main meals, breakfast and dinner. </a:t>
            </a:r>
            <a:endParaRPr lang="en-US" dirty="0" smtClean="0"/>
          </a:p>
          <a:p>
            <a:r>
              <a:rPr lang="en-US" dirty="0" smtClean="0"/>
              <a:t>Breakfast </a:t>
            </a:r>
            <a:r>
              <a:rPr lang="en-US" dirty="0"/>
              <a:t>was ale, bread, and beef. 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During the middle of the eighteenth century, dinner for the upper and middle classes had shifted from noontime to an evening meal that was served at a fashionable late hour. </a:t>
            </a:r>
            <a:endParaRPr lang="en-US" dirty="0" smtClean="0"/>
          </a:p>
          <a:p>
            <a:r>
              <a:rPr lang="en-US" dirty="0" smtClean="0"/>
              <a:t>Dinner </a:t>
            </a:r>
            <a:r>
              <a:rPr lang="en-US" dirty="0"/>
              <a:t>was a long, massive meal at the end of the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40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Anna, the Duchess of Bedford (1788-1861) is credited as the creator of teatime. Because the noon meal had become skimpier, the Duchess suffered from "a sinking feeling" at about four o'clock in the afternoon.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first the Duchess had her servants sneak her a pot of tea and a few breadstuffs. Adopting the European tea service format, she invited friends to join her for an additional afternoon meal at five o'clock in her rooms at Belvoir Castle</a:t>
            </a:r>
            <a:r>
              <a:rPr lang="en-US" dirty="0" smtClean="0"/>
              <a:t>.</a:t>
            </a:r>
          </a:p>
          <a:p>
            <a:pPr indent="0"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284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tea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The menu centered around small cakes, bread and butter sandwiches, assorted sweets, and, of course, tea.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summer practice proved so popular, the Duchess continued it when she returned to London, sending cards to her friends asking them to join her for "tea and a walking the fields."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practice of inviting friends to come for tea in the afternoon was quickly picked up by other social hostesses.</a:t>
            </a:r>
          </a:p>
        </p:txBody>
      </p:sp>
    </p:spTree>
    <p:extLst>
      <p:ext uri="{BB962C8B-B14F-4D97-AF65-F5344CB8AC3E}">
        <p14:creationId xmlns:p14="http://schemas.microsoft.com/office/powerpoint/2010/main" val="1498148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HIGH TEA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787" r="-1077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39293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Menu: </a:t>
            </a:r>
            <a:r>
              <a:rPr lang="en-US" dirty="0" err="1" smtClean="0"/>
              <a:t>sWEET</a:t>
            </a:r>
            <a:r>
              <a:rPr lang="en-US" dirty="0" smtClean="0"/>
              <a:t> &amp; savory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US" dirty="0" smtClean="0"/>
              <a:t>Sweet</a:t>
            </a:r>
          </a:p>
          <a:p>
            <a:pPr marL="285750" indent="-285750"/>
            <a:r>
              <a:rPr lang="en-US" dirty="0" smtClean="0"/>
              <a:t>Scones</a:t>
            </a:r>
          </a:p>
          <a:p>
            <a:pPr marL="285750" indent="-285750"/>
            <a:r>
              <a:rPr lang="en-US" dirty="0" smtClean="0"/>
              <a:t>Slices</a:t>
            </a:r>
          </a:p>
          <a:p>
            <a:pPr marL="285750" indent="-285750"/>
            <a:r>
              <a:rPr lang="en-US" dirty="0" smtClean="0"/>
              <a:t>Cupcakes</a:t>
            </a:r>
          </a:p>
          <a:p>
            <a:pPr marL="285750" indent="-285750"/>
            <a:r>
              <a:rPr lang="en-US" dirty="0" smtClean="0"/>
              <a:t>Muffins </a:t>
            </a:r>
          </a:p>
          <a:p>
            <a:pPr marL="285750" indent="-285750"/>
            <a:endParaRPr lang="en-US" dirty="0" smtClean="0"/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841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Menu: Savory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Finger sandwiches</a:t>
            </a:r>
          </a:p>
          <a:p>
            <a:r>
              <a:rPr lang="en-US" dirty="0" smtClean="0"/>
              <a:t>Savory muffins (cheese and chives)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3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</a:t>
            </a:r>
          </a:p>
          <a:p>
            <a:r>
              <a:rPr lang="en-US" dirty="0" smtClean="0"/>
              <a:t>Milkshakes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6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popularity OF HIGH TEA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489201"/>
            <a:ext cx="27178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811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74</TotalTime>
  <Words>273</Words>
  <Application>Microsoft Macintosh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HIGH TEA</vt:lpstr>
      <vt:lpstr>High tea history </vt:lpstr>
      <vt:lpstr>PowerPoint Presentation</vt:lpstr>
      <vt:lpstr>High tea history</vt:lpstr>
      <vt:lpstr>EXAMPLES OF HIGH TEA</vt:lpstr>
      <vt:lpstr>Menu: sWEET &amp; savory </vt:lpstr>
      <vt:lpstr>Menu: Savory</vt:lpstr>
      <vt:lpstr>Drinks</vt:lpstr>
      <vt:lpstr>popularity OF HIGH TEA</vt:lpstr>
      <vt:lpstr>Choosing a recipe</vt:lpstr>
      <vt:lpstr>PowerPoint Presentation</vt:lpstr>
    </vt:vector>
  </TitlesOfParts>
  <Company>Catholic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TEA</dc:title>
  <dc:creator>Local Administrator</dc:creator>
  <cp:lastModifiedBy>Local Administrator</cp:lastModifiedBy>
  <cp:revision>6</cp:revision>
  <dcterms:created xsi:type="dcterms:W3CDTF">2012-06-07T11:26:40Z</dcterms:created>
  <dcterms:modified xsi:type="dcterms:W3CDTF">2012-06-07T12:41:22Z</dcterms:modified>
</cp:coreProperties>
</file>